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8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6E3C0-85C6-6CE1-1ADA-B73FAC725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DB98D7-9030-AD4B-7203-73A570D48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8C5E3-47BD-8863-9494-F7FC3791B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77300-EF6F-6452-9293-61673E3E2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BB0A9-FB1C-6DAD-5BBB-09B13E5E0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89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3C00B-3BA8-281E-98F5-74E410AD0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F98A14-351D-6E50-C488-A97C428C3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E4025-A8F1-B4E6-9FFA-07AB4DEC7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F8173-83BD-9239-9034-7C47E5144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96200-86BF-BCF3-749A-6C3627F67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51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1BF97D-6CAF-2AE8-ACE8-10B6F53197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0800AD-440D-CF53-3DD9-6D38408437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83719-1DA6-C7D1-7F82-A7825AA7C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9038D-CE04-D516-95E1-25DDBBAD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3FD35-F2EB-63E1-7B17-D7D451F5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7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6C5FD-6534-0C71-D3D7-FE4766443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4566B-CA69-C357-7C13-1D2F50253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EF2FE-E3DD-18C2-0B73-6B81F7238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BF98D-5062-992B-5806-708AD840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BF6F3-A445-0D55-5BEC-3B105EF16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27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D42B2-467B-5AC1-C076-26489D430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0EDFD8-815B-0F77-0894-E9CAB678D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94132-4ADE-3C1D-9536-3E4CF982A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998FC-52FC-6CB1-974A-39E2ED48A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AB07-E28A-CECC-C753-93F5ED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31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41F28-F9A8-8D04-7A7C-84C754818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2ACD3-6193-5689-D3A9-1937E6A8C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D1CCC8-3B83-59FC-79C6-F6D9A817B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17622-0832-3AAF-6835-BF4D6D462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D3427-BEE4-8BF3-2B5B-C9B488DBC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C556AB-A2D7-FBE8-9AAC-689E44772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973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51614-73B5-C3B6-F473-1905F7146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58269-3B5E-DE4C-6F04-DD7980D20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AB53CE-1553-F6D0-6DE7-86D5D5BEE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717C75-2816-2A16-37E4-30CD026053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D80DF6-66B5-4F65-84FC-698B1F70C3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2DF1D7-E9A0-B21B-4DF9-16F717D6E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028BA2-1424-C934-F239-FD418D83E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866B5E-049D-4890-B0A5-470C68683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54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A9329-102F-A1A5-CDE8-05D50BA2B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978942-978D-FF9B-A57B-6C690B542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A60147-9393-6F1E-E446-E6A675F3E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1E023-4291-C820-03AA-4A7E631E9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7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D5608A-7FC3-4493-7771-44DECAB9E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506089-8287-852A-7D8B-EA371A2FA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E143D9-8DB3-DA11-EF0C-C53FDC6F4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72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DAA7E-F724-1AC1-50F3-0218B9583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3C92A-8CFC-75D2-9B6A-0ACF0E895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04E8D4-2684-74C7-CD43-D1F42ACA30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3569DD-E939-4C18-5B08-ED01CEC56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233C2-374D-FC28-E09B-D49EF793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081D44-B1F6-2DBA-6788-5C7C291FD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9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04D31-F3BB-5E76-E136-6B3513A2A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C32C97-EF2A-EAB1-5D0B-08AD26AC7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D7901E-AE61-E58F-0CED-CA40FF3BCE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9CC503-7258-0A3F-1CE6-C87E5D44C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411704-F621-986D-8E8C-23F56F838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20EA4A-C395-E31A-FD82-37D22D80B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9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CF9BEE-E7BD-10FD-BB33-E75708DF3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8457BC-4941-2EB6-1C4B-E98DA922E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83111-BB69-2ECE-9A65-E8445F476C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CB6F6-5C71-4B1E-9359-3071A82326F8}" type="datetimeFigureOut">
              <a:rPr lang="en-US" smtClean="0"/>
              <a:t>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99084-8956-36E8-33F7-6925F65860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1CDBF-29DF-5F1F-534E-30308569E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D6F1F-F770-4781-A0EB-7EC3B907D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648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8-0000-1100-00001C000000}"/>
              </a:ext>
              <a:ext uri="{147F2762-F138-4A5C-976F-8EAC2B608ADB}">
                <a16:predDERef xmlns:a16="http://schemas.microsoft.com/office/drawing/2014/main" pred="{1A9EA8CD-1E7F-43FA-9311-59E3E9060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5963" y="1131569"/>
            <a:ext cx="3780074" cy="459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74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 Furlong</dc:creator>
  <cp:lastModifiedBy>Jon Furlong</cp:lastModifiedBy>
  <cp:revision>1</cp:revision>
  <dcterms:created xsi:type="dcterms:W3CDTF">2024-01-01T22:19:08Z</dcterms:created>
  <dcterms:modified xsi:type="dcterms:W3CDTF">2024-01-01T22:19:40Z</dcterms:modified>
</cp:coreProperties>
</file>